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3132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8" y="357158"/>
            <a:ext cx="6153143" cy="861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0" y="60044"/>
            <a:ext cx="6429420" cy="90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922" y="142845"/>
            <a:ext cx="6294572" cy="885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072" y="151207"/>
            <a:ext cx="6395200" cy="899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163" y="60044"/>
            <a:ext cx="6371547" cy="894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898" y="70368"/>
            <a:ext cx="6480812" cy="9073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0" y="57243"/>
            <a:ext cx="6429419" cy="90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0" y="60044"/>
            <a:ext cx="6429420" cy="90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8" y="16618"/>
            <a:ext cx="6357982" cy="900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688" y="153083"/>
            <a:ext cx="6396584" cy="899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688" y="52671"/>
            <a:ext cx="6468022" cy="9091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096" y="142844"/>
            <a:ext cx="6342226" cy="8786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493" y="66983"/>
            <a:ext cx="6477217" cy="9077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08" y="88569"/>
            <a:ext cx="6351363" cy="905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935" y="257849"/>
            <a:ext cx="6328899" cy="8886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439" y="117833"/>
            <a:ext cx="6370833" cy="902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906" y="34809"/>
            <a:ext cx="6456803" cy="910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0" y="11193"/>
            <a:ext cx="6429420" cy="9121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302" y="32283"/>
            <a:ext cx="6453408" cy="9111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0" y="14984"/>
            <a:ext cx="6429419" cy="91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0" y="133148"/>
            <a:ext cx="6357982" cy="897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736" y="22417"/>
            <a:ext cx="6447973" cy="912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0" y="70368"/>
            <a:ext cx="6429420" cy="900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0" y="22418"/>
            <a:ext cx="6429419" cy="9095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280" y="39876"/>
            <a:ext cx="6460430" cy="910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302" y="133148"/>
            <a:ext cx="6381970" cy="901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447" y="39259"/>
            <a:ext cx="6457263" cy="9104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0" y="66983"/>
            <a:ext cx="6429420" cy="9010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302" y="133148"/>
            <a:ext cx="6381970" cy="901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8" y="240715"/>
            <a:ext cx="6215106" cy="8763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302" y="32283"/>
            <a:ext cx="6453408" cy="9111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0" y="94685"/>
            <a:ext cx="6357982" cy="905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0" y="52671"/>
            <a:ext cx="6429420" cy="9037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1" y="42902"/>
            <a:ext cx="6429420" cy="9054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0" y="66983"/>
            <a:ext cx="6429420" cy="9010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0" y="66983"/>
            <a:ext cx="6429420" cy="9010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0" y="72333"/>
            <a:ext cx="6429420" cy="8997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1" y="70482"/>
            <a:ext cx="6429420" cy="8999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8" y="142844"/>
            <a:ext cx="6288244" cy="885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0" y="214282"/>
            <a:ext cx="6312781" cy="887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0" y="39259"/>
            <a:ext cx="6429420" cy="9065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PresentationFormat>Экран (4:3)</PresentationFormat>
  <Paragraphs>0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4</cp:revision>
  <dcterms:modified xsi:type="dcterms:W3CDTF">2013-04-16T08:45:05Z</dcterms:modified>
</cp:coreProperties>
</file>